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3445-CEA8-457E-A5FD-25910E07ED27}" type="datetimeFigureOut">
              <a:rPr lang="ru-RU" smtClean="0"/>
              <a:pPr/>
              <a:t>23.11.2022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A2D98-3AE2-4831-A686-1C3860FF557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juliaapt.blogspot.com/" TargetMode="External"/><Relationship Id="rId7" Type="http://schemas.openxmlformats.org/officeDocument/2006/relationships/hyperlink" Target="https://www.learninggamesforkids.com/memory-game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memozor.com/memory-games/for-kids" TargetMode="External"/><Relationship Id="rId5" Type="http://schemas.openxmlformats.org/officeDocument/2006/relationships/hyperlink" Target="https://www.esolcourses.com/uk-english/beginners-course/unit-1/the-alphabet/abc-pelmanism-alphabet-memory-game.html" TargetMode="External"/><Relationship Id="rId4" Type="http://schemas.openxmlformats.org/officeDocument/2006/relationships/hyperlink" Target="https://genkienglish.net/teachin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116889" y="-2232"/>
            <a:ext cx="69102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МУНИЦИПАЛЬНОЕ БЮДЖЕТНОЕ УЧРЕЖДЕНИЕ ДОПОЛНИТЕЛЬНОГО ОБРАЗОВАНИЯ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ЦЕНТР ДОПОЛНИТЕЛЬНОГО ОБРАЗОВАНИЯ «РАДУГА» г. СОЧИ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187624" y="1052736"/>
            <a:ext cx="64087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Методическая разработка: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 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ключ к успеху при обучении английскому языку в  образовании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5652120" y="2996952"/>
            <a:ext cx="3210944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Автор-составитель: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Федоркова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Александра Николаевна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дополнительного образования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первой квалификационной категории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067944" y="6093296"/>
            <a:ext cx="112319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г. Сочи 2022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195736" y="0"/>
            <a:ext cx="396044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1115616" y="260648"/>
            <a:ext cx="669674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в педагогике всегда занимала одну из важных ролей.  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Набор таких лексических и языковых игр должен быть в копилке каждого профессионального педагога. Дидактические игры ярко разукрашивают  «скучный» процесс обучения. Как только педагог замечает, что дети устали, начали отвлекаться, зевать – на помощь сразу же приходят, например, онлайн игры с интерактивной доской или «Чтение на выбывание». У ребят открывается «второе дыхание», они забывают об усталости и с новыми силами готовы работать, но уже в игровой форме.</a:t>
            </a: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188640"/>
            <a:ext cx="1453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187624" y="476672"/>
            <a:ext cx="669674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помощью педагогических игр можно успешно совершенствовать навыки учащихся по всем видам речевой деятельности. Игры могут использоваться в начале занятия для активизации разговорной и диалогической речи, в конце  – в качестве закрепления нового материала, после контрольной работы для снятия эмоционального напряжения. Игры можно проводить как между командами, так и в группах. Во всех случаях осуществляется тесное взаимодействие учащихся, которое учит их сотрудничать друг  с другом, соревноваться без злости и негативных эмоций, уметь проигрывать, брать на себя ответственность.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Заключение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1259632" y="332656"/>
            <a:ext cx="67677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Современные игровые технологии не должны превратиться в бессмысленное развлечение, но должны разумно, методично и эффективно решать задачи по достижению обучающимися планируемых учебных результатов, которые требует сегодня от центров дополнительного образования  федеральный государственный образовательный стандарт.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Приведенные выше дидактические игры успешно применяются в образовательных программах «Занимательный английский» и «Домашнее чтение» более 15 лет. Результатом их применения стали: высокий уровень чтения учащихся, богатый словарный запас, твердые знания грамматики и фонетики английского языка.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3000" r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683568" y="371851"/>
            <a:ext cx="7956376" cy="6186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Список литературы и электронные сайты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Аникеева Н.П. Воспитание игрой. - М.: Просвещение, 1987. - 144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Арзамасцева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Н.И. Организация и использование игр при формировании у учащихся иноязычных грамматических навыков: учебно-методическое пособие. - Йошкар-Ола: МГПИ им. Н.К. Крупской, 2007. - 28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Артамонова Л.Н. Игры на уроках английского языка и во внеклассной работе //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- 2008. - № 4. - С. 36.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Барашкова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Е.А. Не все дети талантливые, но все способные //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English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- 2005. - № 9. - С. 14-15.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5. Берн Э. Игры, в которые играют люди. - М.: Прогресс, 1988. - 400 с.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6. Бирюкова Н.А. Изучаем английский, играя // Современные технологии обучения иностранным языкам. Материалы республиканской научно-практической конференции. - Йошкар-Ола: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Mari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1997. - С. 138-143.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7.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Бочарова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Л.Н. Игры на уроках английского языка на начальной и средней ступенях обучения // Иностранные языки в школе. - 1996. - № 3. - С.50-55.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8.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Говене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Э. Игра на уроке иностранного языка // Вопросы методики обучения иностранным языкам за рубежом / Сост. Е.В. Синявская, М.М. Васильева, С.В. Калинина. - М.: Просвещение, 2002. - С. 130-135.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9. Денисова Л.Г. Использование игровых элементов на начальном этапе обучения английскому языку // Иностранные языки в школе. - 1984. - № 4. - С. 82-85.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10. Ермаков В.Л. Игры на уроках английского языка // Иностранные языки в школе. - 1983. - № 2. - С. 54-55.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11.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https://juliaapt.blogspot.com/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12.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https://genkienglish.net/teaching/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13.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https://www.esolcourses.com/uk-english/beginners-course/unit-1/the-alphabet/abc-pelmanism-alphabet-memory-game.html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14.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https://www.memozor.com/memory-games/for-kids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15.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https://www.learninggamesforkids.com/memory-games.html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224354"/>
            <a:ext cx="82809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Введение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Дидактические игры на занятиях английского языка в дополнительном образовании объединяет детей, помогает лучше усвоить новую лексику, трудный грамматический материал, мотивирует к дальнейшему обучению.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во время игровой деятельности расслабляются, не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боятся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ошибиться, не так эмоционально переживают свои неудачи как при написании самостоятельных работ или сдачи тестов. Особенно по душе пришлись компьютерные игры на интерактивной доске. Мои учащиеся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школьники младших классов. Игра на моих занятиях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приятный и  полезный бонус после усердной работы, разбора новой темы или успешных контрольных заданий. Уверена, эта разработка пригодится в работе педагогическим работникам, как в дополнительном образовании, так и в основной школе.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51520" y="2492896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методической разработки в том, что игры на занятиях по английскому языку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не просто отдых или развлечение, а эффективный метод выполнения поставленных дидактических задач обучения на любом уровне. В игре у всех шансы на победу равны. С ней справится даже неуспевающий ученик. Радость победы, азарт игрового процесса, вовлеченность в действие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все это дает ребятам замечательную возможность преодолеть свою застенчивость, которая часто мешает свободно разговаривать на незнакомом языке, и отлично сказывается на дальнейших результатах обучения.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411760" y="4077072"/>
            <a:ext cx="648072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 время игрового процесса на занятиях английского языка развиваются личностные качества ребенка:  воображение, внимание, мышление, память, а также стабилизируется и выравнивается эмоциональное состояние учащегося.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целей современного российского образования состоит в том, чтобы дать каждому ребенку уникальную возможность проявить свои яркие способности и весь свой незаурядный творческий потенциал.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Игровой процесс позволяет ребенку обучиться всеми речевыми навыками в нескучной,  веселой обстановке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во время игры.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любого младшего школьника игра вызывает чувство радости и хорошего настроения.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Чем свободнее чувствует себя ребёнок в игре, в непринужденной обстановке, тем легче ему будет и в общении.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387834"/>
            <a:ext cx="89644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позволяет интенсивно наращивать словарный запас в языковой практике, создает взаимодействие, на основании которого иностранный язык усваивается более эффективно и осмысленно, является мощным инструментом в руках профессионального педагога.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Востребованность игрового обучения определяется в первую очередь сильной мотивацией, высоким интересом к предмету. Дети с удовольствием идут на занятия английского языка,  увлеченно, активно работают, помогают друг другу, внимательно слушают своих одногруппников, педагог только управляет этим учебным процессом.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9512" y="1772816"/>
            <a:ext cx="741682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Бесспорно, что счастливое детство и игра неотделимы!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Игра ­­– это наиболее доступный и интересный для детей вид деятельности, с помощью которого легче  усваиваются полученные знания и умения. Учащихся объединяют общие цели и задачи, совместные усилия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 их достижению, общие эмоции и переживания.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игры дети незаметно для себя  усваивают новые слова, легко их запоминают и используют в учебной деятельности, тем самым,  повышая свою самооценку и мотивацию.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68960"/>
            <a:ext cx="446449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Новизна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разработки заключается в том, что использование авторских игр необходимо на занятиях английского языка в дополнительном образовании.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эффективное использование лексических и языковых игр при обучении иностранного языка.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основам чтения и аудирования с помощью дидактических игр.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Развивать устойчивую мотивацию к  изучению английского языка и его культуры с помощью игр.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Рассказать о практическом применении дидактических игр.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79512" y="1340768"/>
            <a:ext cx="8640960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Словосочетание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«игровые педагогические технологии»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подразумевает под собой довольно обширный набор приемов и методов организации педагогического процесса в форме различных лексических и языковых игр.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Игровая методика обучения это развлекательная и легкая манера подачи нового материала, проверки знаний по пройденным темам. Конкуренция в педагогической игре усиливает мотивацию к обучению.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Все зависит от цели, которую преследует педагог.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может быть абсолютно любой. Главное, как и во всех играх,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—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четко сформулированные правила и некое поощрение для победителей. В дополнительном образовании нет дневников как в школе, но детям, особенно младшего школьного возраста, очень важна оценка от педагога. Поэтому мои учащиеся приносят на занятия небольшие блокноты для оценивания и записи домашнего задания. Именно в них я ставлю оценку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победителю игры.  Справедливое судейство и задания игры должны быть понятными для детей, чтобы не возникло конфликтов и обид.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79512" y="3620197"/>
            <a:ext cx="6048672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отличие от простых детских игр педагогическая игра должна обладать четко сформулированной целью обучения и соответствующим ей успешным педагогическим результатом. Игру так же рассматривают как конкретную ситуацию, в которой создаются комфортные условия для повторения новой и ранее изученной лексики с присущими ею эмоциями – экспромту,  спонтанностью, экспрессии.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Игра на занятии английского языка дает возможность детям успешно развивать умения и навыки аудирования, чтения и письма, монологической и диалогической речи, активизирует учебно-познавательную деятельность учащихся и значительно повышает интерес к предмету. А ведь задача каждого педагога – сделать свой предмет любимым и неповторимым.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915816" y="-99392"/>
            <a:ext cx="6048672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Следующие дидактические игры могут быть рекомендованы для занятий английским языком в дополнительном образовании: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лексические игры, которые эффективно помогают усвоить лексику, фонетику, грамматику и стилистику английского языка;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речевые игры, которые нацелены на развитие и тренировку коммуникативных способностей учащихся по заданной теме занятия.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Лексические игры помогают в непринужденной обстановке помочь учащимся легче усвоить новые иностранные слова, фразовые глаголы и выражения. С помощью этих игр у детей вырабатываются навыки диалогической речи.  Языковые игры способствуют активизации полученных ранее знаний, активно развивают лексический словарь учащихся.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Изучение незнакомых слов на неродном языке - процесс сложный и, как правило, скучный, особенно для детей младшего школьного возраста. На помощь педагогу приходят эти игры для  отработки пройденного лексического и грамматического материала.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Профессиональный педагог знает, что правильно подобранные и четко продуманные задания в игре являются эффективным методом отработки и расширения словарного запаса английского языка. Задания должны быть понятными, несложными и иметь чёткие правила, которые способны выполнить все участники (они не должны вызывать негативные эмоции или страх проигрыша).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5536" y="368950"/>
            <a:ext cx="7884368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Следующие дидактические игры могут быть применены на занятиях английского языка в дополнительном образовании: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«Чтение на выбывание»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расширение словарного запаса учащихся.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формировать умения и навыки чтения.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занятиях объединения «Домашнее чтение» мы читаем книги на английском языке различного уровня сложности. И, приступая к новой главе, учащиеся сначала записывают в словари новые слова. Затем каждый друг за другом читает текст по 2 предложения. Далее также переводим главу на русский язык. И только потом настает черед долгожданной и любимой детьми игры «Чтение на выбывание».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4077072"/>
            <a:ext cx="792088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Суть игры проста. Каждый учащийся друг за другом читает по одному слову. Если ребенок не уверен в правильности прочтения очередного слова он может один раз попросить у меня подсказку. Если учащийся читает слово неправильно, он выбывает из игры и следующий ребенок должен прочитать это слово верно. Когда из всей группы (а это минимум 15 человек) остаются только двое, этот этап называется 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Battle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 (битва), здесь сгорает право на подсказку и выявляется победитель. Эта игра держит ребят в напряжении, все стараются дойти до финала и победить.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49263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пополнение словарного запаса активной и пассивной лексикой.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866687"/>
            <a:ext cx="76328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Magical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Chair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внимания и аудирования.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отрабатывать грамматические навыки.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подвижная и веселая  игра направлена на закрепление словарного запаса по пройденному материалу. Также она помогает развитию памяти, внимания и восприятия на слух английских слов. В центре класса педагог выставляет по кругу стулья. Их количество должно быть на один стул меньше количества игроков. Далее педагог называет новые слова по теме, например, 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Family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». Как только дети слышат «неправильное» слово из другой темы (также ранее изученной), они садятся на стулья. Тот, кто не успел сесть, выбывает из игры и забирает с собой один стул.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закрепление пройденной лексики.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Hide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and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Sick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развитие навыков коммуникативной компетенции.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пополнение лексики учащихся.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игра нацелена на развитие памяти и внимания детей. Подходит для учащихся 2 или 3 классов, которые только начинают изучать английский язык. Педагог выставляет предметы, например, мягкие игрушки различных зверей перед учениками на стол. Далее дети закрывают глаза, а одна из игрушек «исчезает». Учащиеся стараются вспомнить её и ответить какая из зверюшек спрятана: I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can’t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monkey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словарный запас учащихся пополнен в веселой, игровой форме.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323528" y="544612"/>
            <a:ext cx="748781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Funny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phone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формирование навыков аудирования.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научить понимать на слух ранее изученные слова на английском языке.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игра напоминает всеми любимую игру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Поломанный телефон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Педагог тихо на ушко говорит первому участнику любое ранее изученное английское слово. Далее учащиеся передают то, что услышали друг другу, как будто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телефону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А последний участник называет то слово, которое он услышал в итоге. Дети очень любят эту игру, так как часто загаданное слово типа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dog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может превратиться по итогу в какое-нибудь типа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frog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Получается очень весело.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учащиеся повторяют знакомую лексику и запоминают её.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you got a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отработка грамматических навыков (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 got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to be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закрепить новую лексику и грамматику.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игра замечательно справляется со своей задачей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эффективно повторить слова по пройденной теме. Ребёнок берёт у педагога предмет (в зависимости от изучаемой темы) и прячет его за спиной. Например, пенал или карандаш, также это может быть картинка. Дети спрашивают: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Have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got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(и называют предмет,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black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pencil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(этот же способ помогает в изучении и цветов),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scarf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chair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). Таким же образом можно отрабатывать и вопрос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.?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в игровой форме свободно задают друг другу вопросы, тем самым отрабатывая свои лексические и грамматические умения.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467544" y="0"/>
            <a:ext cx="763284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 can you see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закрепление нового лексического материала.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развить логическое мышление у детей.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 игра помогает в развитии памяти, внимания и логики у детей. Педагог берёт картинку и белый лист бумаги. Закрывает часть картинки и показывает только фрагмент изображения. Ученики должны ответить на вопрос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What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can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you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?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английском. Например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 can see a lemon/a snake/a tree, etc.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зависимости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темы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 форме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вопрос-ответ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легко запоминают новые слова, а также развивают логическое мышление.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Snowball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"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активизация языковых навыков.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тренировать память и выучить новую лексику.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игра на развитие памяти и активизации языковых навыков. Выбирается тема, например,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Fruit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Ребята друг за другом называют слова по заданной теме. Задача состоит в том, что  каждый следующий участник должен ещё и повторить то слово, которое назвал предыдущий игрок. И так по цепочке как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снежный ком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Например,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pear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an apple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lemon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a banana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etc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Такие занятия помогают развивать внимание и память.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дети концентрируются на выполнении задания игры, тем самым тренируя память и запоминая новые английские слова по конкретной тематике.  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67544" y="4149080"/>
            <a:ext cx="64087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Memory Games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игры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улучшение техники перевода английских слов на русский язык.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Дидактическая задача: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повторить ранее изученную лексику.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Также все дети очень любят онлайн игры на электронной доске. Например, тема занятия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Colors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На доске изображены 18 закрытых карточек (3 ряда по 6 картинок в каждом). Учащиеся по очереди подходят к доске и дотрагиваются до любых двух. Цель игры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запомнить нахождение нужных карточек и найти пары, например изображение красного цвета и слова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RED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 игры: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процессе онлайн игры учащиеся легко запоминают новые слова и закрепляют ранее изученный материал.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2015</Words>
  <Application>Microsoft Office PowerPoint</Application>
  <PresentationFormat>Экран (4:3)</PresentationFormat>
  <Paragraphs>98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 Office 2007 Enterprise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Hurum</cp:lastModifiedBy>
  <cp:revision>11</cp:revision>
  <dcterms:created xsi:type="dcterms:W3CDTF">2022-11-22T11:47:41Z</dcterms:created>
  <dcterms:modified xsi:type="dcterms:W3CDTF">2022-11-23T07:47:48Z</dcterms:modified>
</cp:coreProperties>
</file>